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</p:sldMasterIdLst>
  <p:notesMasterIdLst>
    <p:notesMasterId r:id="rId9"/>
  </p:notesMasterIdLst>
  <p:handoutMasterIdLst>
    <p:handoutMasterId r:id="rId10"/>
  </p:handoutMasterIdLst>
  <p:sldIdLst>
    <p:sldId id="266" r:id="rId3"/>
    <p:sldId id="284" r:id="rId4"/>
    <p:sldId id="257" r:id="rId5"/>
    <p:sldId id="297" r:id="rId6"/>
    <p:sldId id="298" r:id="rId7"/>
    <p:sldId id="304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339933"/>
    <a:srgbClr val="FF9900"/>
    <a:srgbClr val="33CC33"/>
    <a:srgbClr val="00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15593" autoAdjust="0"/>
    <p:restoredTop sz="99535" autoAdjust="0"/>
  </p:normalViewPr>
  <p:slideViewPr>
    <p:cSldViewPr>
      <p:cViewPr varScale="1">
        <p:scale>
          <a:sx n="109" d="100"/>
          <a:sy n="109" d="100"/>
        </p:scale>
        <p:origin x="-85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84BCF2D-C2AC-4847-8533-3296403497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8166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712857-F5C3-4900-97DB-C780D50B534A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9FCF6B-896B-4FC1-BE9C-567CC2D613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36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D2B21-9D44-4569-95CB-C2B18C266E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EADF22-92BC-4973-93A0-05B7BFE993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21ECB1-53C6-40F6-AE2E-7E96743B5E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5A7731C-E312-4FAC-AA17-D4EBB335D4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D2B21-9D44-4569-95CB-C2B18C266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3F87C-F5CC-4C51-A104-94AE1553A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9566-2EC1-4E68-A4E6-9C2A13DE0D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68D6B-9EAC-4ADF-B654-81DBB9B6A4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ADD2F-07D3-4D84-BC5B-2DB3866284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0373E-4244-47D0-9149-DED05F7D59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B367E-CDE0-4185-A4A5-70BF272247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93F87C-F5CC-4C51-A104-94AE1553AA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6B84B-14F2-471C-9E21-A60BDCD229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4A67518-E311-4F29-8019-448B775C75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ADF22-92BC-4973-93A0-05B7BFE993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ECB1-53C6-40F6-AE2E-7E96743B5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749566-2EC1-4E68-A4E6-9C2A13DE0D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168D6B-9EAC-4ADF-B654-81DBB9B6A4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CADD2F-07D3-4D84-BC5B-2DB3866284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0373E-4244-47D0-9149-DED05F7D59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8B367E-CDE0-4185-A4A5-70BF272247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E6B84B-14F2-471C-9E21-A60BDCD229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A67518-E311-4F29-8019-448B775C75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89BC645-3F38-485D-9DED-691AC89E349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9BC645-3F38-485D-9DED-691AC89E349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r>
              <a:rPr lang="en-US" sz="7200" dirty="0" err="1" smtClean="0">
                <a:solidFill>
                  <a:srgbClr val="FF0000"/>
                </a:solidFill>
              </a:rPr>
              <a:t>Tabligh</a:t>
            </a:r>
            <a:r>
              <a:rPr lang="en-US" sz="7200" dirty="0" smtClean="0">
                <a:solidFill>
                  <a:srgbClr val="FF0000"/>
                </a:solidFill>
              </a:rPr>
              <a:t> 2012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2590800"/>
            <a:ext cx="8382000" cy="3733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i="1" dirty="0"/>
              <a:t>Qa‘id </a:t>
            </a:r>
            <a:r>
              <a:rPr lang="en-US" i="1" dirty="0" err="1" smtClean="0"/>
              <a:t>Tabligh</a:t>
            </a:r>
            <a:r>
              <a:rPr lang="en-US" i="1" dirty="0" smtClean="0"/>
              <a:t>: </a:t>
            </a:r>
            <a:endParaRPr lang="en-US" i="1" dirty="0"/>
          </a:p>
          <a:p>
            <a:pPr>
              <a:lnSpc>
                <a:spcPct val="90000"/>
              </a:lnSpc>
            </a:pPr>
            <a:r>
              <a:rPr lang="en-US" dirty="0"/>
              <a:t>Syed Sajid Ahmad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i="1" dirty="0" err="1" smtClean="0"/>
              <a:t>Na’ib</a:t>
            </a:r>
            <a:r>
              <a:rPr lang="en-US" i="1" dirty="0" smtClean="0"/>
              <a:t> </a:t>
            </a:r>
            <a:r>
              <a:rPr lang="en-US" i="1" dirty="0" err="1" smtClean="0"/>
              <a:t>Qa’id</a:t>
            </a:r>
            <a:r>
              <a:rPr lang="en-US" i="1" dirty="0" smtClean="0"/>
              <a:t>: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Chaudhry</a:t>
            </a:r>
            <a:r>
              <a:rPr lang="en-US" dirty="0" smtClean="0"/>
              <a:t> </a:t>
            </a:r>
            <a:r>
              <a:rPr lang="en-US" dirty="0" err="1" smtClean="0"/>
              <a:t>Mushtaq</a:t>
            </a:r>
            <a:r>
              <a:rPr lang="en-US" dirty="0" smtClean="0"/>
              <a:t> Ahmad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en-US" sz="6000" b="1" dirty="0" smtClean="0">
                <a:solidFill>
                  <a:srgbClr val="33CC33"/>
                </a:solidFill>
              </a:rPr>
              <a:t>2012</a:t>
            </a:r>
            <a:endParaRPr lang="en-US" sz="6000" b="1" dirty="0">
              <a:solidFill>
                <a:srgbClr val="33CC33"/>
              </a:solidFill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676400"/>
            <a:ext cx="6400800" cy="45720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While some fear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the </a:t>
            </a:r>
            <a:r>
              <a:rPr lang="en-US" dirty="0">
                <a:solidFill>
                  <a:srgbClr val="FF0000"/>
                </a:solidFill>
              </a:rPr>
              <a:t>end of the world </a:t>
            </a:r>
            <a:r>
              <a:rPr lang="en-US" dirty="0" smtClean="0">
                <a:solidFill>
                  <a:srgbClr val="FF0000"/>
                </a:solidFill>
              </a:rPr>
              <a:t>in 2012</a:t>
            </a:r>
            <a:r>
              <a:rPr lang="en-US" dirty="0">
                <a:solidFill>
                  <a:srgbClr val="FF0000"/>
                </a:solidFill>
              </a:rPr>
              <a:t>,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some </a:t>
            </a:r>
            <a:r>
              <a:rPr lang="en-US" dirty="0">
                <a:solidFill>
                  <a:srgbClr val="FF0000"/>
                </a:solidFill>
              </a:rPr>
              <a:t>mock, and the rest are</a:t>
            </a:r>
          </a:p>
          <a:p>
            <a:r>
              <a:rPr lang="en-US" dirty="0">
                <a:solidFill>
                  <a:srgbClr val="FF0000"/>
                </a:solidFill>
              </a:rPr>
              <a:t>bewildered or indifferent,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we </a:t>
            </a:r>
            <a:r>
              <a:rPr lang="en-US" dirty="0">
                <a:solidFill>
                  <a:srgbClr val="FF0000"/>
                </a:solidFill>
              </a:rPr>
              <a:t>expect </a:t>
            </a:r>
            <a:r>
              <a:rPr lang="en-US" dirty="0" smtClean="0">
                <a:solidFill>
                  <a:srgbClr val="FF0000"/>
                </a:solidFill>
              </a:rPr>
              <a:t>to see </a:t>
            </a:r>
            <a:r>
              <a:rPr lang="en-US" dirty="0">
                <a:solidFill>
                  <a:srgbClr val="FF0000"/>
                </a:solidFill>
              </a:rPr>
              <a:t>continuous spread of the Ahmadiyya</a:t>
            </a:r>
          </a:p>
          <a:p>
            <a:r>
              <a:rPr lang="en-US" dirty="0">
                <a:solidFill>
                  <a:srgbClr val="FF0000"/>
                </a:solidFill>
              </a:rPr>
              <a:t>Community in the </a:t>
            </a:r>
            <a:r>
              <a:rPr lang="en-US" dirty="0" smtClean="0">
                <a:solidFill>
                  <a:srgbClr val="FF0000"/>
                </a:solidFill>
              </a:rPr>
              <a:t>world,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 </a:t>
            </a:r>
            <a:r>
              <a:rPr lang="en-US" dirty="0" err="1" smtClean="0">
                <a:solidFill>
                  <a:srgbClr val="FF0000"/>
                </a:solidFill>
              </a:rPr>
              <a:t>Sha</a:t>
            </a:r>
            <a:r>
              <a:rPr lang="en-US" dirty="0" smtClean="0">
                <a:solidFill>
                  <a:srgbClr val="FF0000"/>
                </a:solidFill>
              </a:rPr>
              <a:t>’ Allah.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524000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97363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sz="3600" dirty="0" smtClean="0">
                <a:solidFill>
                  <a:srgbClr val="0000CC"/>
                </a:solidFill>
              </a:rPr>
              <a:t>313,000,000 </a:t>
            </a:r>
            <a:r>
              <a:rPr lang="en-US" sz="3600" dirty="0">
                <a:solidFill>
                  <a:srgbClr val="0000CC"/>
                </a:solidFill>
              </a:rPr>
              <a:t>Americans </a:t>
            </a:r>
            <a:br>
              <a:rPr lang="en-US" sz="3600" dirty="0">
                <a:solidFill>
                  <a:srgbClr val="0000CC"/>
                </a:solidFill>
              </a:rPr>
            </a:br>
            <a:r>
              <a:rPr lang="en-US" sz="3600" dirty="0">
                <a:solidFill>
                  <a:srgbClr val="0000CC"/>
                </a:solidFill>
              </a:rPr>
              <a:t>need to know about Islam</a:t>
            </a:r>
          </a:p>
          <a:p>
            <a:pPr marL="0" indent="0" algn="ctr">
              <a:buFontTx/>
              <a:buNone/>
            </a:pPr>
            <a:endParaRPr lang="en-US" sz="1000" dirty="0" smtClean="0">
              <a:solidFill>
                <a:srgbClr val="FF0000"/>
              </a:solidFill>
            </a:endParaRPr>
          </a:p>
          <a:p>
            <a:pPr marL="0" indent="0" algn="ctr">
              <a:buFontTx/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It </a:t>
            </a:r>
            <a:r>
              <a:rPr lang="en-US" sz="2800" dirty="0">
                <a:solidFill>
                  <a:srgbClr val="FF0000"/>
                </a:solidFill>
              </a:rPr>
              <a:t>is our responsibility </a:t>
            </a:r>
            <a:r>
              <a:rPr lang="en-US" sz="2800" dirty="0" smtClean="0">
                <a:solidFill>
                  <a:srgbClr val="FF0000"/>
                </a:solidFill>
              </a:rPr>
              <a:t>and we </a:t>
            </a:r>
            <a:r>
              <a:rPr lang="en-US" sz="2800" dirty="0">
                <a:solidFill>
                  <a:srgbClr val="FF0000"/>
                </a:solidFill>
              </a:rPr>
              <a:t>have to do it</a:t>
            </a:r>
            <a:r>
              <a:rPr lang="en-US" sz="2800" dirty="0" smtClean="0">
                <a:solidFill>
                  <a:srgbClr val="FF0000"/>
                </a:solidFill>
              </a:rPr>
              <a:t>.</a:t>
            </a:r>
          </a:p>
          <a:p>
            <a:pPr marL="0" indent="0" algn="ctr">
              <a:buFontTx/>
              <a:buNone/>
            </a:pPr>
            <a:endParaRPr lang="en-US" sz="1000" dirty="0">
              <a:solidFill>
                <a:srgbClr val="FF0000"/>
              </a:solidFill>
            </a:endParaRPr>
          </a:p>
          <a:p>
            <a:pPr marL="0" indent="0" algn="ctr">
              <a:buFontTx/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One Nasir has to reach more than 100,000!</a:t>
            </a:r>
          </a:p>
          <a:p>
            <a:pPr marL="0" indent="0" algn="ctr">
              <a:buFontTx/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One Nasir to 2,000 Muslims!</a:t>
            </a:r>
          </a:p>
          <a:p>
            <a:pPr marL="0" indent="0" algn="ctr">
              <a:buFontTx/>
              <a:buNone/>
            </a:pPr>
            <a:endParaRPr lang="en-US" sz="1000" dirty="0">
              <a:solidFill>
                <a:srgbClr val="FF0000"/>
              </a:solidFill>
            </a:endParaRPr>
          </a:p>
          <a:p>
            <a:pPr marL="0" indent="0" algn="ctr">
              <a:buFontTx/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Under the banner of </a:t>
            </a:r>
            <a:r>
              <a:rPr lang="en-US" sz="2800" dirty="0" err="1" smtClean="0">
                <a:solidFill>
                  <a:srgbClr val="FF0000"/>
                </a:solidFill>
              </a:rPr>
              <a:t>Khilafat</a:t>
            </a:r>
            <a:r>
              <a:rPr lang="en-US" sz="2800" dirty="0" smtClean="0">
                <a:solidFill>
                  <a:srgbClr val="FF0000"/>
                </a:solidFill>
              </a:rPr>
              <a:t>, we can achieve a lot!</a:t>
            </a:r>
          </a:p>
          <a:p>
            <a:pPr marL="0" indent="0" algn="ctr">
              <a:buFontTx/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In </a:t>
            </a:r>
            <a:r>
              <a:rPr lang="en-US" sz="2400" dirty="0" err="1" smtClean="0">
                <a:solidFill>
                  <a:srgbClr val="FF0000"/>
                </a:solidFill>
              </a:rPr>
              <a:t>Sha</a:t>
            </a:r>
            <a:r>
              <a:rPr lang="en-US" sz="2400" dirty="0" smtClean="0">
                <a:solidFill>
                  <a:srgbClr val="FF0000"/>
                </a:solidFill>
              </a:rPr>
              <a:t> Allah.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2057400" y="381000"/>
            <a:ext cx="50292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Propagate</a:t>
            </a:r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4000" dirty="0" smtClean="0"/>
              <a:t>Levels of Interaction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/>
          <a:lstStyle/>
          <a:p>
            <a:r>
              <a:rPr lang="en-US" sz="2000" dirty="0" smtClean="0">
                <a:solidFill>
                  <a:srgbClr val="FF0000"/>
                </a:solidFill>
              </a:rPr>
              <a:t>Introduction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(little or no interaction, anonymous, impersonal):</a:t>
            </a:r>
            <a:r>
              <a:rPr lang="en-US" sz="2000" dirty="0" smtClean="0"/>
              <a:t> </a:t>
            </a:r>
          </a:p>
          <a:p>
            <a:pPr lvl="1"/>
            <a:r>
              <a:rPr lang="en-US" sz="1800" dirty="0" err="1" smtClean="0"/>
              <a:t>alislam</a:t>
            </a:r>
            <a:r>
              <a:rPr lang="en-US" sz="1800" dirty="0" smtClean="0"/>
              <a:t> web site, Review of Religions, Muslim Sunrise, newspaper article</a:t>
            </a:r>
            <a:r>
              <a:rPr lang="en-US" sz="1800" dirty="0"/>
              <a:t>, </a:t>
            </a:r>
            <a:r>
              <a:rPr lang="en-US" sz="1800" dirty="0" smtClean="0"/>
              <a:t>posting on internet, radio, television, books in library, CD, DVD, billboard 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Interaction (personal contact): 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US" sz="1800" dirty="0"/>
              <a:t>interfaith meeting, seminar, exhibition, </a:t>
            </a:r>
            <a:r>
              <a:rPr lang="en-US" sz="1800" dirty="0" smtClean="0"/>
              <a:t>leaflet distribution, </a:t>
            </a:r>
            <a:r>
              <a:rPr lang="en-US" sz="1800" dirty="0"/>
              <a:t>bookstall, book fair, open </a:t>
            </a:r>
            <a:r>
              <a:rPr lang="en-US" sz="1800" dirty="0" smtClean="0"/>
              <a:t>house, bus, trailer, lectures </a:t>
            </a:r>
            <a:r>
              <a:rPr lang="en-US" sz="1800" dirty="0"/>
              <a:t>in </a:t>
            </a:r>
            <a:r>
              <a:rPr lang="en-US" sz="1800" dirty="0" smtClean="0"/>
              <a:t>schools, radio </a:t>
            </a:r>
            <a:r>
              <a:rPr lang="en-US" sz="1800" dirty="0"/>
              <a:t>talk </a:t>
            </a:r>
            <a:r>
              <a:rPr lang="en-US" sz="1800" dirty="0" smtClean="0"/>
              <a:t>show</a:t>
            </a:r>
            <a:endParaRPr lang="en-US" sz="1800" dirty="0"/>
          </a:p>
          <a:p>
            <a:r>
              <a:rPr lang="en-US" sz="2000" dirty="0" smtClean="0">
                <a:solidFill>
                  <a:srgbClr val="FF0000"/>
                </a:solidFill>
              </a:rPr>
              <a:t>Engagement (interpersonal contact, interpersonal dialog): 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US" sz="1800" dirty="0"/>
              <a:t>repeat visits to small towns, repeat seniors homes visits, repeat contacts with ethnic groups, meetings with </a:t>
            </a:r>
            <a:r>
              <a:rPr lang="en-US" sz="1800" dirty="0" smtClean="0"/>
              <a:t>missionary</a:t>
            </a:r>
          </a:p>
          <a:p>
            <a:r>
              <a:rPr lang="en-US" sz="2000" dirty="0">
                <a:solidFill>
                  <a:srgbClr val="FF0000"/>
                </a:solidFill>
              </a:rPr>
              <a:t>Participation (voluntary): </a:t>
            </a:r>
          </a:p>
          <a:p>
            <a:pPr lvl="1"/>
            <a:r>
              <a:rPr lang="en-US" sz="1800" dirty="0" err="1"/>
              <a:t>Jum‘ah</a:t>
            </a:r>
            <a:r>
              <a:rPr lang="en-US" sz="1800" dirty="0"/>
              <a:t>, </a:t>
            </a:r>
            <a:r>
              <a:rPr lang="en-US" sz="1800" dirty="0" err="1"/>
              <a:t>Jalsa</a:t>
            </a:r>
            <a:r>
              <a:rPr lang="en-US" sz="1800" dirty="0"/>
              <a:t>, </a:t>
            </a:r>
            <a:r>
              <a:rPr lang="en-US" sz="1800" dirty="0" smtClean="0"/>
              <a:t>events, </a:t>
            </a:r>
            <a:r>
              <a:rPr lang="en-US" sz="1800" dirty="0" err="1" smtClean="0"/>
              <a:t>Salat</a:t>
            </a:r>
            <a:endParaRPr lang="en-US" sz="1800" dirty="0"/>
          </a:p>
          <a:p>
            <a:r>
              <a:rPr lang="en-US" sz="2000" dirty="0">
                <a:solidFill>
                  <a:srgbClr val="FF0000"/>
                </a:solidFill>
              </a:rPr>
              <a:t>Acceptance: </a:t>
            </a:r>
            <a:endParaRPr lang="en-US" sz="2000" dirty="0" smtClean="0">
              <a:solidFill>
                <a:srgbClr val="FF0000"/>
              </a:solidFill>
            </a:endParaRPr>
          </a:p>
          <a:p>
            <a:pPr lvl="1"/>
            <a:r>
              <a:rPr lang="en-US" sz="1800" dirty="0" err="1" smtClean="0"/>
              <a:t>Bai‘at</a:t>
            </a:r>
            <a:r>
              <a:rPr lang="en-US" sz="1800" dirty="0" smtClean="0"/>
              <a:t> (initiation)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57055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16162"/>
          </a:xfrm>
        </p:spPr>
        <p:txBody>
          <a:bodyPr/>
          <a:lstStyle/>
          <a:p>
            <a:r>
              <a:rPr lang="en-US" dirty="0" smtClean="0"/>
              <a:t>Tools to Monitor </a:t>
            </a:r>
            <a:br>
              <a:rPr lang="en-US" dirty="0" smtClean="0"/>
            </a:br>
            <a:r>
              <a:rPr lang="en-US" dirty="0" smtClean="0"/>
              <a:t>Level of Activities and </a:t>
            </a:r>
            <a:br>
              <a:rPr lang="en-US" dirty="0" smtClean="0"/>
            </a:br>
            <a:r>
              <a:rPr lang="en-US" dirty="0" smtClean="0"/>
              <a:t>Level of Progress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429000"/>
          </a:xfrm>
        </p:spPr>
        <p:txBody>
          <a:bodyPr/>
          <a:lstStyle/>
          <a:p>
            <a:r>
              <a:rPr lang="en-US" b="1" dirty="0" err="1"/>
              <a:t>Tablīgh</a:t>
            </a:r>
            <a:r>
              <a:rPr lang="en-US" b="1" dirty="0"/>
              <a:t> Activities Tracking </a:t>
            </a:r>
            <a:r>
              <a:rPr lang="en-US" b="1" dirty="0" smtClean="0"/>
              <a:t>Sheet</a:t>
            </a:r>
          </a:p>
          <a:p>
            <a:r>
              <a:rPr lang="en-US" b="1" dirty="0"/>
              <a:t>Event Sign in </a:t>
            </a:r>
            <a:r>
              <a:rPr lang="en-US" b="1" dirty="0" smtClean="0"/>
              <a:t>Sheet</a:t>
            </a:r>
          </a:p>
          <a:p>
            <a:r>
              <a:rPr lang="en-US" b="1" dirty="0"/>
              <a:t>How to Use Mosques and Centers for </a:t>
            </a:r>
            <a:r>
              <a:rPr lang="en-US" b="1" dirty="0" err="1" smtClean="0"/>
              <a:t>Tablīgh</a:t>
            </a:r>
            <a:endParaRPr lang="en-US" b="1" dirty="0" smtClean="0"/>
          </a:p>
          <a:p>
            <a:r>
              <a:rPr lang="en-US" b="1" dirty="0"/>
              <a:t>Public Access Cable TV (PACT) </a:t>
            </a:r>
            <a:r>
              <a:rPr lang="en-US" b="1" dirty="0" err="1"/>
              <a:t>Tablīgh</a:t>
            </a:r>
            <a:r>
              <a:rPr lang="en-US" b="1" dirty="0"/>
              <a:t>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16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We will provide support</a:t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sz="2400" dirty="0" smtClean="0">
                <a:solidFill>
                  <a:srgbClr val="00B050"/>
                </a:solidFill>
              </a:rPr>
              <a:t>In </a:t>
            </a:r>
            <a:r>
              <a:rPr lang="en-US" sz="2400" dirty="0" err="1">
                <a:solidFill>
                  <a:srgbClr val="00B050"/>
                </a:solidFill>
              </a:rPr>
              <a:t>Sha</a:t>
            </a:r>
            <a:r>
              <a:rPr lang="en-US" sz="2400" dirty="0">
                <a:solidFill>
                  <a:srgbClr val="00B050"/>
                </a:solidFill>
              </a:rPr>
              <a:t> Allah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sz="2800" dirty="0" smtClean="0"/>
              <a:t>Literature: </a:t>
            </a:r>
          </a:p>
          <a:p>
            <a:pPr lvl="1"/>
            <a:r>
              <a:rPr lang="en-US" sz="2400" dirty="0" smtClean="0"/>
              <a:t>Leaflets, books, CDs, DVDs, subscriptions to the Review of Religions and the Muslim Sunrise</a:t>
            </a:r>
          </a:p>
          <a:p>
            <a:r>
              <a:rPr lang="en-US" sz="2800" dirty="0" smtClean="0"/>
              <a:t>Appropriate and reasonable rental fees for bookstalls and booths</a:t>
            </a:r>
          </a:p>
          <a:p>
            <a:r>
              <a:rPr lang="en-US" sz="2800" dirty="0" smtClean="0"/>
              <a:t>Propagation tools: </a:t>
            </a:r>
          </a:p>
          <a:p>
            <a:pPr lvl="1"/>
            <a:r>
              <a:rPr lang="en-US" sz="2400" dirty="0" smtClean="0"/>
              <a:t>Book marks, rulers</a:t>
            </a: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00B050"/>
                </a:solidFill>
              </a:rPr>
              <a:t>Please convey to us your needs and we will consider them, </a:t>
            </a:r>
            <a:r>
              <a:rPr lang="en-US" sz="2800" dirty="0">
                <a:solidFill>
                  <a:srgbClr val="00B050"/>
                </a:solidFill>
              </a:rPr>
              <a:t>In </a:t>
            </a:r>
            <a:r>
              <a:rPr lang="en-US" sz="2800" dirty="0" err="1">
                <a:solidFill>
                  <a:srgbClr val="00B050"/>
                </a:solidFill>
              </a:rPr>
              <a:t>Sha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 smtClean="0">
                <a:solidFill>
                  <a:srgbClr val="00B050"/>
                </a:solidFill>
              </a:rPr>
              <a:t>Allah, as long as they are reasonable and practical </a:t>
            </a:r>
            <a:endParaRPr lang="en-US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026927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9600</TotalTime>
  <Words>277</Words>
  <Application>Microsoft Office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Default Design</vt:lpstr>
      <vt:lpstr>Flow</vt:lpstr>
      <vt:lpstr>Tabligh 2012</vt:lpstr>
      <vt:lpstr>2012</vt:lpstr>
      <vt:lpstr> </vt:lpstr>
      <vt:lpstr>Levels of Interaction</vt:lpstr>
      <vt:lpstr>Tools to Monitor  Level of Activities and  Level of Progress</vt:lpstr>
      <vt:lpstr>We will provide support In Sha Allah </vt:lpstr>
    </vt:vector>
  </TitlesOfParts>
  <Company>North Dakota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Center for Nanoscale Science and Engineering</dc:creator>
  <cp:lastModifiedBy>Syed Sajid Ahmad</cp:lastModifiedBy>
  <cp:revision>53</cp:revision>
  <dcterms:created xsi:type="dcterms:W3CDTF">2003-10-16T20:24:57Z</dcterms:created>
  <dcterms:modified xsi:type="dcterms:W3CDTF">2012-01-17T23:50:58Z</dcterms:modified>
</cp:coreProperties>
</file>